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3" r:id="rId3"/>
    <p:sldId id="291" r:id="rId4"/>
    <p:sldId id="276" r:id="rId5"/>
    <p:sldId id="277" r:id="rId6"/>
    <p:sldId id="278" r:id="rId7"/>
    <p:sldId id="292" r:id="rId8"/>
    <p:sldId id="283" r:id="rId9"/>
    <p:sldId id="282" r:id="rId10"/>
    <p:sldId id="279" r:id="rId11"/>
    <p:sldId id="280" r:id="rId12"/>
    <p:sldId id="281" r:id="rId13"/>
    <p:sldId id="284" r:id="rId14"/>
    <p:sldId id="285" r:id="rId15"/>
    <p:sldId id="286" r:id="rId16"/>
    <p:sldId id="287" r:id="rId17"/>
    <p:sldId id="293" r:id="rId18"/>
    <p:sldId id="29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DF"/>
    <a:srgbClr val="FFFBDA"/>
    <a:srgbClr val="FFF9D3"/>
    <a:srgbClr val="FFF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5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2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494"/>
            <a:ext cx="8229600" cy="1143000"/>
          </a:xfrm>
        </p:spPr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16"/>
            <a:ext cx="9144000" cy="16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80" y="2375892"/>
            <a:ext cx="4434853" cy="3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35"/>
            <a:ext cx="9144000" cy="2227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6246"/>
            <a:ext cx="9144000" cy="3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75" y="255163"/>
            <a:ext cx="5178893" cy="41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520"/>
            <a:ext cx="9144000" cy="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4" y="469654"/>
            <a:ext cx="9007446" cy="2627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134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4" y="4090411"/>
            <a:ext cx="9007446" cy="11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71"/>
            <a:ext cx="9144000" cy="91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" y="2540291"/>
            <a:ext cx="8602905" cy="13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898"/>
            <a:ext cx="9144000" cy="1227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015"/>
            <a:ext cx="9144000" cy="1702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368"/>
            <a:ext cx="9144000" cy="216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29711"/>
            <a:ext cx="9144000" cy="6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8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53"/>
            <a:ext cx="9144000" cy="1745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9426"/>
            <a:ext cx="9144000" cy="148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0985"/>
            <a:ext cx="9144000" cy="45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8" y="4300445"/>
            <a:ext cx="9144000" cy="501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898" y="4941874"/>
            <a:ext cx="9144000" cy="10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41"/>
            <a:ext cx="9144000" cy="160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120"/>
            <a:ext cx="9144000" cy="7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035"/>
            <a:ext cx="9144000" cy="228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7601"/>
            <a:ext cx="9144000" cy="29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7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8" y="842435"/>
            <a:ext cx="17321056" cy="4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0" y="556853"/>
            <a:ext cx="8816270" cy="943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" y="1733702"/>
            <a:ext cx="8816270" cy="11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8" y="583871"/>
            <a:ext cx="8343453" cy="129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8" y="2360581"/>
            <a:ext cx="8666062" cy="1712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8" y="4542365"/>
            <a:ext cx="8343453" cy="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6" y="978526"/>
            <a:ext cx="7622861" cy="36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27625</TotalTime>
  <Words>2</Words>
  <Application>Microsoft Macintosh PowerPoint</Application>
  <PresentationFormat>On-screen Show (4:3)</PresentationFormat>
  <Paragraphs>1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Linear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Curricular Thoughts</dc:title>
  <dc:creator>Mark Edward Crovella</dc:creator>
  <cp:lastModifiedBy>Mark Crovella</cp:lastModifiedBy>
  <cp:revision>91</cp:revision>
  <dcterms:created xsi:type="dcterms:W3CDTF">2013-02-26T02:10:17Z</dcterms:created>
  <dcterms:modified xsi:type="dcterms:W3CDTF">2015-09-22T18:04:38Z</dcterms:modified>
</cp:coreProperties>
</file>